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991757F-C82C-491F-9643-0652FD8519A3}" v="150" dt="2021-05-27T19:45:30.671"/>
    <p1510:client id="{7F82C17F-8BE8-44AA-84C8-82DFABE1D8DC}" v="15" dt="2021-06-01T09:27:48.134"/>
    <p1510:client id="{135D06C6-39C9-4FA3-966D-A1A2006BF47F}" v="20" dt="2021-05-27T20:50:33.5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36"/>
    <p:restoredTop sz="94721"/>
  </p:normalViewPr>
  <p:slideViewPr>
    <p:cSldViewPr snapToGrid="0" snapToObjects="1">
      <p:cViewPr varScale="1">
        <p:scale>
          <a:sx n="165" d="100"/>
          <a:sy n="165" d="100"/>
        </p:scale>
        <p:origin x="3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jan Nooteboom" userId="Q9Ne45QRVJlcC8a/c9wmULMmyCy+76BNcqoE5WwYsg0=" providerId="None" clId="Web-{F991757F-C82C-491F-9643-0652FD8519A3}"/>
    <pc:docChg chg="modSld">
      <pc:chgData name="Arjan Nooteboom" userId="Q9Ne45QRVJlcC8a/c9wmULMmyCy+76BNcqoE5WwYsg0=" providerId="None" clId="Web-{F991757F-C82C-491F-9643-0652FD8519A3}" dt="2021-05-27T19:45:08.593" v="143"/>
      <pc:docMkLst>
        <pc:docMk/>
      </pc:docMkLst>
      <pc:sldChg chg="modSp">
        <pc:chgData name="Arjan Nooteboom" userId="Q9Ne45QRVJlcC8a/c9wmULMmyCy+76BNcqoE5WwYsg0=" providerId="None" clId="Web-{F991757F-C82C-491F-9643-0652FD8519A3}" dt="2021-05-27T19:45:08.593" v="143"/>
        <pc:sldMkLst>
          <pc:docMk/>
          <pc:sldMk cId="1061337837" sldId="256"/>
        </pc:sldMkLst>
        <pc:graphicFrameChg chg="mod modGraphic">
          <ac:chgData name="Arjan Nooteboom" userId="Q9Ne45QRVJlcC8a/c9wmULMmyCy+76BNcqoE5WwYsg0=" providerId="None" clId="Web-{F991757F-C82C-491F-9643-0652FD8519A3}" dt="2021-05-27T19:45:08.593" v="143"/>
          <ac:graphicFrameMkLst>
            <pc:docMk/>
            <pc:sldMk cId="1061337837" sldId="256"/>
            <ac:graphicFrameMk id="6" creationId="{109C44C5-C294-2746-A019-FE70C83A8F85}"/>
          </ac:graphicFrameMkLst>
        </pc:graphicFrameChg>
      </pc:sldChg>
    </pc:docChg>
  </pc:docChgLst>
  <pc:docChgLst>
    <pc:chgData name="Arjan Nooteboom" userId="Q9Ne45QRVJlcC8a/c9wmULMmyCy+76BNcqoE5WwYsg0=" providerId="None" clId="Web-{135D06C6-39C9-4FA3-966D-A1A2006BF47F}"/>
    <pc:docChg chg="modSld">
      <pc:chgData name="Arjan Nooteboom" userId="Q9Ne45QRVJlcC8a/c9wmULMmyCy+76BNcqoE5WwYsg0=" providerId="None" clId="Web-{135D06C6-39C9-4FA3-966D-A1A2006BF47F}" dt="2021-05-27T20:50:29.391" v="17"/>
      <pc:docMkLst>
        <pc:docMk/>
      </pc:docMkLst>
      <pc:sldChg chg="modSp">
        <pc:chgData name="Arjan Nooteboom" userId="Q9Ne45QRVJlcC8a/c9wmULMmyCy+76BNcqoE5WwYsg0=" providerId="None" clId="Web-{135D06C6-39C9-4FA3-966D-A1A2006BF47F}" dt="2021-05-27T20:50:29.391" v="17"/>
        <pc:sldMkLst>
          <pc:docMk/>
          <pc:sldMk cId="1061337837" sldId="256"/>
        </pc:sldMkLst>
        <pc:graphicFrameChg chg="mod modGraphic">
          <ac:chgData name="Arjan Nooteboom" userId="Q9Ne45QRVJlcC8a/c9wmULMmyCy+76BNcqoE5WwYsg0=" providerId="None" clId="Web-{135D06C6-39C9-4FA3-966D-A1A2006BF47F}" dt="2021-05-27T20:50:29.391" v="17"/>
          <ac:graphicFrameMkLst>
            <pc:docMk/>
            <pc:sldMk cId="1061337837" sldId="256"/>
            <ac:graphicFrameMk id="6" creationId="{109C44C5-C294-2746-A019-FE70C83A8F85}"/>
          </ac:graphicFrameMkLst>
        </pc:graphicFrameChg>
      </pc:sldChg>
    </pc:docChg>
  </pc:docChgLst>
  <pc:docChgLst>
    <pc:chgData name="Arjan Nooteboom" userId="Q9Ne45QRVJlcC8a/c9wmULMmyCy+76BNcqoE5WwYsg0=" providerId="None" clId="Web-{7F82C17F-8BE8-44AA-84C8-82DFABE1D8DC}"/>
    <pc:docChg chg="modSld">
      <pc:chgData name="Arjan Nooteboom" userId="Q9Ne45QRVJlcC8a/c9wmULMmyCy+76BNcqoE5WwYsg0=" providerId="None" clId="Web-{7F82C17F-8BE8-44AA-84C8-82DFABE1D8DC}" dt="2021-06-01T09:27:48.134" v="14"/>
      <pc:docMkLst>
        <pc:docMk/>
      </pc:docMkLst>
      <pc:sldChg chg="modSp">
        <pc:chgData name="Arjan Nooteboom" userId="Q9Ne45QRVJlcC8a/c9wmULMmyCy+76BNcqoE5WwYsg0=" providerId="None" clId="Web-{7F82C17F-8BE8-44AA-84C8-82DFABE1D8DC}" dt="2021-06-01T09:27:48.134" v="14"/>
        <pc:sldMkLst>
          <pc:docMk/>
          <pc:sldMk cId="1061337837" sldId="256"/>
        </pc:sldMkLst>
        <pc:graphicFrameChg chg="mod modGraphic">
          <ac:chgData name="Arjan Nooteboom" userId="Q9Ne45QRVJlcC8a/c9wmULMmyCy+76BNcqoE5WwYsg0=" providerId="None" clId="Web-{7F82C17F-8BE8-44AA-84C8-82DFABE1D8DC}" dt="2021-06-01T09:27:48.134" v="14"/>
          <ac:graphicFrameMkLst>
            <pc:docMk/>
            <pc:sldMk cId="1061337837" sldId="256"/>
            <ac:graphicFrameMk id="6" creationId="{109C44C5-C294-2746-A019-FE70C83A8F85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42472C-5CFC-D546-B582-3A2A70A8A0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EFB65722-C8B1-EF45-8F82-C57B74193B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CC281ED-E232-A14A-B27A-8C921B3F2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3560E-7105-4F4F-A75B-2E61579B863D}" type="datetimeFigureOut">
              <a:rPr lang="nl-NL" smtClean="0"/>
              <a:t>01-06-21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8B2053D-BDC1-9141-BD16-AEBD219B6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944C032-ABC1-A84B-B610-2887BD6A4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A2E28-1F91-BB43-BAE6-3A667FA464E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04204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87D6FF-FEFF-CF4D-9D0E-58037DC35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835B2784-A9C5-DF4D-A212-2878CB60E7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5D3EEF8-559F-7642-9E55-1B1A2A333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3560E-7105-4F4F-A75B-2E61579B863D}" type="datetimeFigureOut">
              <a:rPr lang="nl-NL" smtClean="0"/>
              <a:t>01-06-21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506473E-EC79-F249-8BA5-185EC05E9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4D17F0E-72A7-1940-BCBE-B83E04FCA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A2E28-1F91-BB43-BAE6-3A667FA464E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29190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81ADC774-DE7B-C748-9F4F-96B5349BE2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E2ACFF28-1453-5642-880F-AA5ED09280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9676D9F-A88A-CF4E-8417-14E7AB8EA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3560E-7105-4F4F-A75B-2E61579B863D}" type="datetimeFigureOut">
              <a:rPr lang="nl-NL" smtClean="0"/>
              <a:t>01-06-21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AF6A790-2F8A-5542-AB32-9DB544E73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31F9156-0BBA-3A45-BB19-82E50FDBF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A2E28-1F91-BB43-BAE6-3A667FA464E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86613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0F7156-62F3-BC4E-84E0-3E08E5D49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96D0FF3-6B92-9342-ADE3-41744A21D2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DA017F2-D5B2-0D49-B977-9B40A3900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3560E-7105-4F4F-A75B-2E61579B863D}" type="datetimeFigureOut">
              <a:rPr lang="nl-NL" smtClean="0"/>
              <a:t>01-06-21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2C9F677-FD68-AA48-BD45-FCC069EDD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06FAA5E-C8C7-1F40-8846-C0A04701A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A2E28-1F91-BB43-BAE6-3A667FA464E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63167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35187E-56B0-4949-922D-E48091FA5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83E815A-FC3A-A145-8581-7483205FB9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DCB4E1A-AD93-A544-B778-3560DFE80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3560E-7105-4F4F-A75B-2E61579B863D}" type="datetimeFigureOut">
              <a:rPr lang="nl-NL" smtClean="0"/>
              <a:t>01-06-21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46DBF19-66F8-0E4B-B47A-B7DFC0F5D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5561286-5E12-C44F-889F-BD15E6D71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A2E28-1F91-BB43-BAE6-3A667FA464E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94967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D3531B-3B44-834A-905E-0B9D98A40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2D13EA9-CABA-AA4D-8997-624B6854FB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DD498DB2-ADE1-3B46-8E8F-36F8C27701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15F6818-C412-E74C-8CD8-CF87073E0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3560E-7105-4F4F-A75B-2E61579B863D}" type="datetimeFigureOut">
              <a:rPr lang="nl-NL" smtClean="0"/>
              <a:t>01-06-21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0C194BC-5DA8-1348-A7C2-F6DCB03B5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0F78F20-4FBD-0E4A-8927-61E7F2D60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A2E28-1F91-BB43-BAE6-3A667FA464E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88206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3C45E3-A315-A943-A593-DBCFB2857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8FE17E2-CCC5-1440-8581-8E45CB6D5E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D8850B73-0AAE-CB44-9AFB-244D862C29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5B3E1A27-BEF4-344B-8DD1-6B35F5B764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89F78CD3-25CD-C64E-BF6E-31425D8205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3DC458C0-46F2-2A45-8F29-9748206C9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3560E-7105-4F4F-A75B-2E61579B863D}" type="datetimeFigureOut">
              <a:rPr lang="nl-NL" smtClean="0"/>
              <a:t>01-06-21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CE4F841E-DDCD-124A-A455-8CABC4A98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7CF9B860-F430-D347-A6AF-1A59889A1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A2E28-1F91-BB43-BAE6-3A667FA464E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5891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FEAE34-F8D8-5247-9E8D-E836DCAA3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5F8621F3-320A-D043-916D-E1B6A4E74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3560E-7105-4F4F-A75B-2E61579B863D}" type="datetimeFigureOut">
              <a:rPr lang="nl-NL" smtClean="0"/>
              <a:t>01-06-21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3022757E-35A5-804E-A690-43019A7A0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126C9776-875D-744A-8048-4AB61E74C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A2E28-1F91-BB43-BAE6-3A667FA464E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24909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2DC391FA-95E7-C341-BDBC-90C00CD08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3560E-7105-4F4F-A75B-2E61579B863D}" type="datetimeFigureOut">
              <a:rPr lang="nl-NL" smtClean="0"/>
              <a:t>01-06-21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731E6D92-186C-9F46-B75C-12DE7D5EC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81709866-3FBF-844E-AC06-7E6A60F84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A2E28-1F91-BB43-BAE6-3A667FA464E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47182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9F4772-6353-9B4D-9276-B2769D9A6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5A28F6A-2A11-D14A-B301-E7AB3C4EB6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00C54081-BA64-A14F-B147-51745A33CC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03548C6-A39C-0243-9ADD-F1747EB5F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3560E-7105-4F4F-A75B-2E61579B863D}" type="datetimeFigureOut">
              <a:rPr lang="nl-NL" smtClean="0"/>
              <a:t>01-06-21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BB1D196-7A4F-D148-8775-8C8427673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BB6F0B5-138F-894A-9902-8F430E3C4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A2E28-1F91-BB43-BAE6-3A667FA464E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99232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C1AB57-9028-E948-AA2D-9FB253D788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5F16E2BD-B566-E341-88D4-6C2E70B1FD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0E305C1F-44C6-EB48-AA8B-6B7B86B0B4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2310294-950F-AB49-B276-64EC4297B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3560E-7105-4F4F-A75B-2E61579B863D}" type="datetimeFigureOut">
              <a:rPr lang="nl-NL" smtClean="0"/>
              <a:t>01-06-21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5558EA3-A31B-5D47-9177-5DC810A40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3B1C385-A96E-4844-A2AA-BE4C0491B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A2E28-1F91-BB43-BAE6-3A667FA464E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46854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91457135-C3E6-D646-ABCC-27CCC5FCB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87BB41A-F46A-354D-AD43-A1CD783CB3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D4CDA88-4B06-A842-86CA-1F34959FCF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3560E-7105-4F4F-A75B-2E61579B863D}" type="datetimeFigureOut">
              <a:rPr lang="nl-NL" smtClean="0"/>
              <a:t>01-06-21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721D5B3-61F1-5D45-9BD4-FC5023D302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119C748-86A8-C146-8AF9-A40ABCD1B0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EA2E28-1F91-BB43-BAE6-3A667FA464E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22321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queenmustgoon.nl/" TargetMode="External"/><Relationship Id="rId2" Type="http://schemas.openxmlformats.org/officeDocument/2006/relationships/hyperlink" Target="https://www.yotta.band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facebook.com/theprincipalsband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 5">
            <a:extLst>
              <a:ext uri="{FF2B5EF4-FFF2-40B4-BE49-F238E27FC236}">
                <a16:creationId xmlns:a16="http://schemas.microsoft.com/office/drawing/2014/main" id="{109C44C5-C294-2746-A019-FE70C83A8F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0415232"/>
              </p:ext>
            </p:extLst>
          </p:nvPr>
        </p:nvGraphicFramePr>
        <p:xfrm>
          <a:off x="0" y="0"/>
          <a:ext cx="12191977" cy="6858000"/>
        </p:xfrm>
        <a:graphic>
          <a:graphicData uri="http://schemas.openxmlformats.org/drawingml/2006/table">
            <a:tbl>
              <a:tblPr/>
              <a:tblGrid>
                <a:gridCol w="1792938">
                  <a:extLst>
                    <a:ext uri="{9D8B030D-6E8A-4147-A177-3AD203B41FA5}">
                      <a16:colId xmlns:a16="http://schemas.microsoft.com/office/drawing/2014/main" val="3744726408"/>
                    </a:ext>
                  </a:extLst>
                </a:gridCol>
                <a:gridCol w="1485577">
                  <a:extLst>
                    <a:ext uri="{9D8B030D-6E8A-4147-A177-3AD203B41FA5}">
                      <a16:colId xmlns:a16="http://schemas.microsoft.com/office/drawing/2014/main" val="2578829094"/>
                    </a:ext>
                  </a:extLst>
                </a:gridCol>
                <a:gridCol w="1485577">
                  <a:extLst>
                    <a:ext uri="{9D8B030D-6E8A-4147-A177-3AD203B41FA5}">
                      <a16:colId xmlns:a16="http://schemas.microsoft.com/office/drawing/2014/main" val="4104230504"/>
                    </a:ext>
                  </a:extLst>
                </a:gridCol>
                <a:gridCol w="1485577">
                  <a:extLst>
                    <a:ext uri="{9D8B030D-6E8A-4147-A177-3AD203B41FA5}">
                      <a16:colId xmlns:a16="http://schemas.microsoft.com/office/drawing/2014/main" val="1979136452"/>
                    </a:ext>
                  </a:extLst>
                </a:gridCol>
                <a:gridCol w="1485577">
                  <a:extLst>
                    <a:ext uri="{9D8B030D-6E8A-4147-A177-3AD203B41FA5}">
                      <a16:colId xmlns:a16="http://schemas.microsoft.com/office/drawing/2014/main" val="4271547683"/>
                    </a:ext>
                  </a:extLst>
                </a:gridCol>
                <a:gridCol w="1485577">
                  <a:extLst>
                    <a:ext uri="{9D8B030D-6E8A-4147-A177-3AD203B41FA5}">
                      <a16:colId xmlns:a16="http://schemas.microsoft.com/office/drawing/2014/main" val="2319747866"/>
                    </a:ext>
                  </a:extLst>
                </a:gridCol>
                <a:gridCol w="1485577">
                  <a:extLst>
                    <a:ext uri="{9D8B030D-6E8A-4147-A177-3AD203B41FA5}">
                      <a16:colId xmlns:a16="http://schemas.microsoft.com/office/drawing/2014/main" val="3971900273"/>
                    </a:ext>
                  </a:extLst>
                </a:gridCol>
                <a:gridCol w="1485577">
                  <a:extLst>
                    <a:ext uri="{9D8B030D-6E8A-4147-A177-3AD203B41FA5}">
                      <a16:colId xmlns:a16="http://schemas.microsoft.com/office/drawing/2014/main" val="2465753084"/>
                    </a:ext>
                  </a:extLst>
                </a:gridCol>
              </a:tblGrid>
              <a:tr h="1714500">
                <a:tc>
                  <a:txBody>
                    <a:bodyPr/>
                    <a:lstStyle/>
                    <a:p>
                      <a:pPr algn="ctr" fontAlgn="ctr"/>
                      <a:endParaRPr lang="nl-NL" sz="3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3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</a:t>
                      </a:r>
                    </a:p>
                  </a:txBody>
                  <a:tcPr marL="9525" marR="10800" marT="9525" marB="251999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3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</a:t>
                      </a:r>
                    </a:p>
                  </a:txBody>
                  <a:tcPr marL="9525" marR="10800" marT="9525" marB="251999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3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</a:t>
                      </a:r>
                    </a:p>
                  </a:txBody>
                  <a:tcPr marL="9525" marR="10800" marT="9525" marB="251999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3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</a:t>
                      </a:r>
                    </a:p>
                  </a:txBody>
                  <a:tcPr marL="9525" marR="10800" marT="9525" marB="251999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3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vr</a:t>
                      </a:r>
                    </a:p>
                  </a:txBody>
                  <a:tcPr marL="9525" marR="10800" marT="9525" marB="251999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3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za</a:t>
                      </a:r>
                    </a:p>
                  </a:txBody>
                  <a:tcPr marL="9525" marR="10800" marT="9525" marB="251999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3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zo</a:t>
                      </a:r>
                    </a:p>
                  </a:txBody>
                  <a:tcPr marL="9525" marR="10800" marT="9525" marB="251999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3798488"/>
                  </a:ext>
                </a:extLst>
              </a:tr>
              <a:tr h="1714500">
                <a:tc>
                  <a:txBody>
                    <a:bodyPr/>
                    <a:lstStyle/>
                    <a:p>
                      <a:pPr algn="ctr" fontAlgn="ctr"/>
                      <a:r>
                        <a:rPr lang="nl-NL" sz="36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ochtend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0"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nl-NL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reserveringen in overleg: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VRIJ</a:t>
                      </a:r>
                    </a:p>
                  </a:txBody>
                  <a:tcPr marL="9525" marR="9525" marT="9525" marB="0" anchor="ctr">
                    <a:lnL w="0"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VRIJ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927010"/>
                  </a:ext>
                </a:extLst>
              </a:tr>
              <a:tr h="1714500">
                <a:tc>
                  <a:txBody>
                    <a:bodyPr/>
                    <a:lstStyle/>
                    <a:p>
                      <a:pPr algn="ctr" fontAlgn="ctr"/>
                      <a:r>
                        <a:rPr lang="nl-NL" sz="36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middag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0"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nl-NL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info@studiohavana.nl / 06 44 93 66 82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VRIJ</a:t>
                      </a:r>
                    </a:p>
                  </a:txBody>
                  <a:tcPr marL="9525" marR="9525" marT="9525" marB="0" anchor="ctr">
                    <a:lnL w="0"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VRIJ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7916872"/>
                  </a:ext>
                </a:extLst>
              </a:tr>
              <a:tr h="1714500">
                <a:tc>
                  <a:txBody>
                    <a:bodyPr/>
                    <a:lstStyle/>
                    <a:p>
                      <a:pPr algn="ctr" fontAlgn="ctr"/>
                      <a:r>
                        <a:rPr lang="nl-NL" sz="36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avond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…Met Peren!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3200" b="0" i="0" u="sng" strike="noStrike" kern="1200" dirty="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  <a:hlinkClick r:id="rId2"/>
                        </a:rPr>
                        <a:t>Yotta</a:t>
                      </a:r>
                      <a:endParaRPr lang="nl-NL" sz="3200" b="0" i="0" u="sng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3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  <a:hlinkClick r:id="rId3"/>
                        </a:rPr>
                        <a:t>Queen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3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  <a:hlinkClick r:id="rId3"/>
                        </a:rPr>
                        <a:t>Must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3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  <a:hlinkClick r:id="rId3"/>
                        </a:rPr>
                        <a:t>Go On</a:t>
                      </a:r>
                      <a:endParaRPr lang="nl-NL" sz="3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nl-NL" sz="28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  <a:hlinkClick r:id="rId4"/>
                        </a:rPr>
                        <a:t>The </a:t>
                      </a:r>
                      <a:r>
                        <a:rPr lang="nl-NL" sz="2800" b="0" i="0" u="none" strike="noStrike" kern="1200" noProof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  <a:hlinkClick r:id="rId4"/>
                        </a:rPr>
                        <a:t>Principles</a:t>
                      </a:r>
                      <a:endParaRPr lang="nl-NL" sz="3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VRIJ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VRIJ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nl-NL" sz="3600" b="0" i="0" u="none" strike="noStrike" kern="1200" noProof="0" dirty="0">
                          <a:solidFill>
                            <a:srgbClr val="000000"/>
                          </a:solidFill>
                          <a:effectLst/>
                        </a:rPr>
                        <a:t>VRIJ</a:t>
                      </a:r>
                      <a:endParaRPr lang="nl-NL" sz="36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24782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1337837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</TotalTime>
  <Words>44</Words>
  <Application>Microsoft Macintosh PowerPoint</Application>
  <PresentationFormat>Breedbeeld</PresentationFormat>
  <Paragraphs>25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Arjan Nooteboom</dc:creator>
  <cp:lastModifiedBy>Arjan Nooteboom</cp:lastModifiedBy>
  <cp:revision>46</cp:revision>
  <cp:lastPrinted>2021-06-01T09:30:57Z</cp:lastPrinted>
  <dcterms:created xsi:type="dcterms:W3CDTF">2021-01-20T15:05:30Z</dcterms:created>
  <dcterms:modified xsi:type="dcterms:W3CDTF">2021-06-01T13:20:39Z</dcterms:modified>
</cp:coreProperties>
</file>